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BETEZDA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Bratislavský seniorát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5540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Exteriér zariadenia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21" y="1979423"/>
            <a:ext cx="6572158" cy="423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6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I</a:t>
            </a:r>
            <a:r>
              <a:rPr lang="sk-SK" dirty="0" smtClean="0"/>
              <a:t>zby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8" y="2010900"/>
            <a:ext cx="5745018" cy="4380664"/>
          </a:xfrm>
        </p:spPr>
      </p:pic>
    </p:spTree>
    <p:extLst>
      <p:ext uri="{BB962C8B-B14F-4D97-AF65-F5344CB8AC3E}">
        <p14:creationId xmlns:p14="http://schemas.microsoft.com/office/powerpoint/2010/main" val="18538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t="23606" r="6327" b="25238"/>
          <a:stretch/>
        </p:blipFill>
        <p:spPr>
          <a:xfrm>
            <a:off x="766618" y="1126838"/>
            <a:ext cx="10251180" cy="4461162"/>
          </a:xfrm>
        </p:spPr>
      </p:pic>
    </p:spTree>
    <p:extLst>
      <p:ext uri="{BB962C8B-B14F-4D97-AF65-F5344CB8AC3E}">
        <p14:creationId xmlns:p14="http://schemas.microsoft.com/office/powerpoint/2010/main" val="35358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4492" y="215514"/>
            <a:ext cx="9601196" cy="1303867"/>
          </a:xfrm>
        </p:spPr>
        <p:txBody>
          <a:bodyPr/>
          <a:lstStyle/>
          <a:p>
            <a:r>
              <a:rPr lang="sk-SK" dirty="0" smtClean="0"/>
              <a:t>Kuchyňa</a:t>
            </a:r>
            <a:endParaRPr lang="sk-SK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10" y="1698481"/>
            <a:ext cx="3984336" cy="4301272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26" y="1698481"/>
            <a:ext cx="4335619" cy="43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3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1" y="301518"/>
            <a:ext cx="6777181" cy="1303867"/>
          </a:xfrm>
        </p:spPr>
        <p:txBody>
          <a:bodyPr/>
          <a:lstStyle/>
          <a:p>
            <a:r>
              <a:rPr lang="sk-SK" dirty="0" smtClean="0"/>
              <a:t>Bližšie informácie: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295401" y="1507619"/>
            <a:ext cx="9601196" cy="4191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b="1" dirty="0" smtClean="0"/>
              <a:t>Ubytovanie</a:t>
            </a:r>
            <a:r>
              <a:rPr lang="sk-SK" dirty="0" smtClean="0"/>
              <a:t>: celoročné</a:t>
            </a:r>
            <a:r>
              <a:rPr lang="sk-SK" dirty="0" smtClean="0"/>
              <a:t>.</a:t>
            </a:r>
          </a:p>
          <a:p>
            <a:pPr marL="0" indent="0">
              <a:buNone/>
            </a:pPr>
            <a:r>
              <a:rPr lang="sk-SK" b="1" dirty="0" smtClean="0"/>
              <a:t>Cena:</a:t>
            </a:r>
            <a:r>
              <a:rPr lang="sk-SK" dirty="0" smtClean="0"/>
              <a:t> 13 €/ za osobu -  pri pobyte na viac nocí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      17 €/ za osobu -  pri pobyte na jednu noc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" t="16120" r="4281" b="8743"/>
          <a:stretch/>
        </p:blipFill>
        <p:spPr>
          <a:xfrm>
            <a:off x="602600" y="1605385"/>
            <a:ext cx="8497455" cy="254000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510" y="480291"/>
            <a:ext cx="2747723" cy="586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0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77</TotalTime>
  <Words>39</Words>
  <Application>Microsoft Office PowerPoint</Application>
  <PresentationFormat>Širokouhlá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Organický motív</vt:lpstr>
      <vt:lpstr>BETEZDA</vt:lpstr>
      <vt:lpstr>Exteriér zariadenia</vt:lpstr>
      <vt:lpstr>Izby</vt:lpstr>
      <vt:lpstr>Prezentácia programu PowerPoint</vt:lpstr>
      <vt:lpstr>Kuchyňa</vt:lpstr>
      <vt:lpstr>Bližšie informácie: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BETEZDA</dc:title>
  <dc:creator>M H</dc:creator>
  <cp:lastModifiedBy>M H</cp:lastModifiedBy>
  <cp:revision>5</cp:revision>
  <dcterms:created xsi:type="dcterms:W3CDTF">2021-05-11T13:43:52Z</dcterms:created>
  <dcterms:modified xsi:type="dcterms:W3CDTF">2021-06-02T07:45:22Z</dcterms:modified>
</cp:coreProperties>
</file>